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6" r:id="rId4"/>
    <p:sldId id="265" r:id="rId5"/>
  </p:sldIdLst>
  <p:sldSz cx="12192000" cy="6858000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9D2560-5941-AFCB-92EF-5C1A428F6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A09B3DF-FF5A-D542-A1E1-2C46D3F9A9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CE1BF2-A59E-918C-1348-7AB8E1F5B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461F7E-FC3F-3BFC-15FD-65856EC50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B2755B-A665-E467-98DE-D88452D1A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77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486609-B393-CF23-EE63-7C14B479C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4039A18-C63C-1975-C0E2-CF58B47817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9F6F6F-EBC9-EE3C-67FC-7F2485AC4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6CFABF-ED20-914B-AECE-0C761EC03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7E54B3-B7FA-C832-3FD8-21060BBA4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319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23ACCD7-6E60-E9E6-9749-DB9C6E744D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E818A49-45EF-BFF8-4580-E85B0E2F8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BE5B51-830C-ED11-CCA6-1967EF7BC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2B92A6-37C8-2E47-87B1-0504E397F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AA1437-3DF3-6E96-7797-D9645D7B1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16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CF4219-112E-D565-E405-283A16CBB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B5686CA-7485-8F5B-464D-1083214BD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D436DC-4AB6-8C26-5C75-CC1B101F1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C3F3DC-794C-D099-9373-A90C41DDE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4FD5BC-CDA9-B0B6-A448-320701781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285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5673CC-9C32-D1C2-DBE5-AB8A72C4B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3B5024-76DE-185F-0918-C39735EA87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DD903A-E152-731D-705D-25CF6FB8B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8C9A40-5D91-48EC-C711-6AA4C9DD1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FEA522-1270-E23D-53A5-6E3837E20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85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049D3E-568E-9E3A-6C00-245D9D0D8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EB5441-E666-EC5A-1AC9-3A67F87507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07BCAEE-BD84-1445-98C7-B6986BC2F6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FFBD9A-3909-FECE-770A-C2771B365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24388FC-2496-9725-7E3D-E2343BE9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22E073-DE1F-7F9B-A233-ABE95DEF3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97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504FA1-3996-C2CE-0CD8-F4790D6CE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3D9AEA8-C7A5-CC98-6A80-E4333E246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6DB5977-2F9A-3BD6-8C81-AD2A5CC63A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C59AC29-293C-BDDD-2A97-2399A0C834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4B0E76A-BBD6-225A-1D2F-E9F6210B7D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2167B38-CBD1-590C-B960-B23A5C126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F0816AD-9874-440E-5A98-20B79977D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69299F8-D550-254C-11E8-ADA6959DA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8635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5436BB-23A8-112B-F927-ECF6CDAEE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A4D68CE-14C2-E836-BEF4-8B9D19AA4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4CE8B17-3F82-C2E1-F330-B6703BB98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E769CB8-3513-40D0-67EF-A6FD6CDB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89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17AD605-69CC-C10A-6BA8-B4B09CF87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ACD11AB-EA38-17EE-F659-C08C4E791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7B5741-B919-E82E-95A3-F752173A2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166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172B0D-8531-1A9E-6EFD-D44A6FD5F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91DF57-C18B-6C5E-2499-13F71188E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318FB86-5143-ACE1-F1CC-84AA2299A3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899DEA-6080-A02A-E1D5-19884A89A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EC2C798-15F9-FD5D-208F-871F9D387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713F9DA-1979-940F-B571-1AD3A4E10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675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48A411-D119-6B2A-0C74-A67C0A73B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846546A-255C-262F-7118-3E5B948861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622F29-B15E-01F8-E2AA-319789C2D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7D0490-FA62-0EB5-53DE-03429E287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B935-10C2-4F67-B8F8-1673FC9707C9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9D81F5-96E4-6DA4-01BD-998470835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F2EA7D9-193A-4201-D317-CBB399FEC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710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AAEA0FF-FC17-6E47-FCEA-3A8F1FD8D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020B0D-E397-CE4C-1B4F-D9515A8E2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925AC4-80D6-5292-49CB-2A140999F4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8B935-10C2-4F67-B8F8-1673FC9707C9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16EA6B-B59E-95F9-2876-D4A83582EB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1DB205-C661-2D7E-99B6-29FD7CE678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23044-1E30-4A9E-B726-402677515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501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64BB1BB-13AE-EE0E-8F75-230A4907BEE9}"/>
              </a:ext>
            </a:extLst>
          </p:cNvPr>
          <p:cNvSpPr/>
          <p:nvPr/>
        </p:nvSpPr>
        <p:spPr>
          <a:xfrm>
            <a:off x="2699987" y="1786103"/>
            <a:ext cx="8815302" cy="2135955"/>
          </a:xfrm>
          <a:prstGeom prst="rect">
            <a:avLst/>
          </a:prstGeom>
          <a:noFill/>
          <a:ln w="22225" cmpd="sng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A3652EFC-E909-C8F4-A9A3-DE86B06B40A7}"/>
              </a:ext>
            </a:extLst>
          </p:cNvPr>
          <p:cNvSpPr txBox="1">
            <a:spLocks/>
          </p:cNvSpPr>
          <p:nvPr/>
        </p:nvSpPr>
        <p:spPr>
          <a:xfrm>
            <a:off x="337018" y="419141"/>
            <a:ext cx="1707416" cy="34466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800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Ewpc_Assist</a:t>
            </a:r>
            <a:endParaRPr lang="ja-JP" alt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stellar" panose="020A0402060406010301" pitchFamily="18" charset="0"/>
              <a:ea typeface="メイリオ" panose="020B0604030504040204" pitchFamily="50" charset="-128"/>
            </a:endParaRPr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CF45E6B9-E946-722B-57D6-3E0841B22871}"/>
              </a:ext>
            </a:extLst>
          </p:cNvPr>
          <p:cNvSpPr txBox="1">
            <a:spLocks/>
          </p:cNvSpPr>
          <p:nvPr/>
        </p:nvSpPr>
        <p:spPr>
          <a:xfrm>
            <a:off x="366261" y="5090076"/>
            <a:ext cx="1882411" cy="200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ID: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2183165E-4BF8-BFCD-24AB-B7FB200A4B35}"/>
              </a:ext>
            </a:extLst>
          </p:cNvPr>
          <p:cNvSpPr txBox="1"/>
          <p:nvPr/>
        </p:nvSpPr>
        <p:spPr>
          <a:xfrm>
            <a:off x="337018" y="4746620"/>
            <a:ext cx="187900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Ewpc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</a:p>
        </p:txBody>
      </p:sp>
      <p:sp>
        <p:nvSpPr>
          <p:cNvPr id="57" name="タイトル 1">
            <a:extLst>
              <a:ext uri="{FF2B5EF4-FFF2-40B4-BE49-F238E27FC236}">
                <a16:creationId xmlns:a16="http://schemas.microsoft.com/office/drawing/2014/main" id="{8E48A42D-B81E-A25B-6F25-0229DEA199E2}"/>
              </a:ext>
            </a:extLst>
          </p:cNvPr>
          <p:cNvSpPr txBox="1">
            <a:spLocks/>
          </p:cNvSpPr>
          <p:nvPr/>
        </p:nvSpPr>
        <p:spPr>
          <a:xfrm>
            <a:off x="4013754" y="245743"/>
            <a:ext cx="615470" cy="532428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製品図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配筋図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検査図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B037F7AD-2A40-8F67-D3AB-5267F0A859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0702" y="863606"/>
            <a:ext cx="791848" cy="777093"/>
          </a:xfrm>
          <a:prstGeom prst="rect">
            <a:avLst/>
          </a:prstGeom>
        </p:spPr>
      </p:pic>
      <p:sp>
        <p:nvSpPr>
          <p:cNvPr id="11" name="字幕 2">
            <a:extLst>
              <a:ext uri="{FF2B5EF4-FFF2-40B4-BE49-F238E27FC236}">
                <a16:creationId xmlns:a16="http://schemas.microsoft.com/office/drawing/2014/main" id="{32F69083-1102-3C01-7348-FD1DFA2377B9}"/>
              </a:ext>
            </a:extLst>
          </p:cNvPr>
          <p:cNvSpPr txBox="1">
            <a:spLocks/>
          </p:cNvSpPr>
          <p:nvPr/>
        </p:nvSpPr>
        <p:spPr>
          <a:xfrm>
            <a:off x="366260" y="5356572"/>
            <a:ext cx="1879001" cy="200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Pass: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5E120952-1346-A0AE-61B1-2C833486D8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9587" y="2556157"/>
            <a:ext cx="897591" cy="855598"/>
          </a:xfrm>
          <a:prstGeom prst="rect">
            <a:avLst/>
          </a:prstGeom>
        </p:spPr>
      </p:pic>
      <p:sp>
        <p:nvSpPr>
          <p:cNvPr id="17" name="字幕 2">
            <a:extLst>
              <a:ext uri="{FF2B5EF4-FFF2-40B4-BE49-F238E27FC236}">
                <a16:creationId xmlns:a16="http://schemas.microsoft.com/office/drawing/2014/main" id="{9AFB7EC0-A35E-C30A-DB62-F50620534C9B}"/>
              </a:ext>
            </a:extLst>
          </p:cNvPr>
          <p:cNvSpPr txBox="1">
            <a:spLocks/>
          </p:cNvSpPr>
          <p:nvPr/>
        </p:nvSpPr>
        <p:spPr>
          <a:xfrm>
            <a:off x="3079587" y="3489118"/>
            <a:ext cx="1011808" cy="1868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図面管理</a:t>
            </a: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BE48BBE7-6837-D5C6-2C4E-B27CD047B4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4586" y="4423623"/>
            <a:ext cx="512162" cy="530346"/>
          </a:xfrm>
          <a:prstGeom prst="rect">
            <a:avLst/>
          </a:prstGeom>
        </p:spPr>
      </p:pic>
      <p:sp>
        <p:nvSpPr>
          <p:cNvPr id="22" name="字幕 2">
            <a:extLst>
              <a:ext uri="{FF2B5EF4-FFF2-40B4-BE49-F238E27FC236}">
                <a16:creationId xmlns:a16="http://schemas.microsoft.com/office/drawing/2014/main" id="{7E9ED2BD-ACDC-5492-5B99-9E994C9C3FC9}"/>
              </a:ext>
            </a:extLst>
          </p:cNvPr>
          <p:cNvSpPr txBox="1">
            <a:spLocks/>
          </p:cNvSpPr>
          <p:nvPr/>
        </p:nvSpPr>
        <p:spPr>
          <a:xfrm>
            <a:off x="3044560" y="5033412"/>
            <a:ext cx="1123776" cy="1868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鉄筋数量拾い</a:t>
            </a: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5A7DF9AE-20D2-18E8-7E93-CED804E4EF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2079" y="4446527"/>
            <a:ext cx="497104" cy="514753"/>
          </a:xfrm>
          <a:prstGeom prst="rect">
            <a:avLst/>
          </a:prstGeom>
        </p:spPr>
      </p:pic>
      <p:sp>
        <p:nvSpPr>
          <p:cNvPr id="24" name="字幕 2">
            <a:extLst>
              <a:ext uri="{FF2B5EF4-FFF2-40B4-BE49-F238E27FC236}">
                <a16:creationId xmlns:a16="http://schemas.microsoft.com/office/drawing/2014/main" id="{4C446BD1-9B0C-2506-68D4-606BAC3E930F}"/>
              </a:ext>
            </a:extLst>
          </p:cNvPr>
          <p:cNvSpPr txBox="1">
            <a:spLocks/>
          </p:cNvSpPr>
          <p:nvPr/>
        </p:nvSpPr>
        <p:spPr>
          <a:xfrm>
            <a:off x="4525103" y="5033412"/>
            <a:ext cx="1301067" cy="213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金物拾い＆集計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D0712F9-06EC-498A-3C8E-086CE56912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2323" y="4465895"/>
            <a:ext cx="456281" cy="472481"/>
          </a:xfrm>
          <a:prstGeom prst="rect">
            <a:avLst/>
          </a:prstGeom>
        </p:spPr>
      </p:pic>
      <p:sp>
        <p:nvSpPr>
          <p:cNvPr id="3" name="字幕 2">
            <a:extLst>
              <a:ext uri="{FF2B5EF4-FFF2-40B4-BE49-F238E27FC236}">
                <a16:creationId xmlns:a16="http://schemas.microsoft.com/office/drawing/2014/main" id="{0A57082A-CD44-1610-0922-332759EBAC8B}"/>
              </a:ext>
            </a:extLst>
          </p:cNvPr>
          <p:cNvSpPr txBox="1">
            <a:spLocks/>
          </p:cNvSpPr>
          <p:nvPr/>
        </p:nvSpPr>
        <p:spPr>
          <a:xfrm>
            <a:off x="6048358" y="5018312"/>
            <a:ext cx="1301067" cy="213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体積＆集計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FDAC30B-0E3B-0F3C-1B48-F4E3AE202C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5123" y="2522991"/>
            <a:ext cx="897591" cy="855598"/>
          </a:xfrm>
          <a:prstGeom prst="rect">
            <a:avLst/>
          </a:prstGeom>
        </p:spPr>
      </p:pic>
      <p:sp>
        <p:nvSpPr>
          <p:cNvPr id="5" name="字幕 2">
            <a:extLst>
              <a:ext uri="{FF2B5EF4-FFF2-40B4-BE49-F238E27FC236}">
                <a16:creationId xmlns:a16="http://schemas.microsoft.com/office/drawing/2014/main" id="{9E57597B-9C93-79AE-5211-DD7C176D3A30}"/>
              </a:ext>
            </a:extLst>
          </p:cNvPr>
          <p:cNvSpPr txBox="1">
            <a:spLocks/>
          </p:cNvSpPr>
          <p:nvPr/>
        </p:nvSpPr>
        <p:spPr>
          <a:xfrm>
            <a:off x="5878941" y="3489118"/>
            <a:ext cx="1467599" cy="200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検査図管理・保管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720F0A2C-DD93-3DD9-EF5A-9300E2B4E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5652" y="2556157"/>
            <a:ext cx="897591" cy="855598"/>
          </a:xfrm>
          <a:prstGeom prst="rect">
            <a:avLst/>
          </a:prstGeom>
        </p:spPr>
      </p:pic>
      <p:sp>
        <p:nvSpPr>
          <p:cNvPr id="7" name="字幕 2">
            <a:extLst>
              <a:ext uri="{FF2B5EF4-FFF2-40B4-BE49-F238E27FC236}">
                <a16:creationId xmlns:a16="http://schemas.microsoft.com/office/drawing/2014/main" id="{9DF37A50-5E0C-EFAA-F3C7-0283B6EF8260}"/>
              </a:ext>
            </a:extLst>
          </p:cNvPr>
          <p:cNvSpPr txBox="1">
            <a:spLocks/>
          </p:cNvSpPr>
          <p:nvPr/>
        </p:nvSpPr>
        <p:spPr>
          <a:xfrm>
            <a:off x="4337877" y="3489118"/>
            <a:ext cx="1408382" cy="200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製品図・配筋図出力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39EE03A-7B1D-7443-AAC4-D5F9D97FCF57}"/>
              </a:ext>
            </a:extLst>
          </p:cNvPr>
          <p:cNvSpPr/>
          <p:nvPr/>
        </p:nvSpPr>
        <p:spPr>
          <a:xfrm>
            <a:off x="2725215" y="4298984"/>
            <a:ext cx="8790510" cy="1844314"/>
          </a:xfrm>
          <a:prstGeom prst="rect">
            <a:avLst/>
          </a:prstGeom>
          <a:noFill/>
          <a:ln w="22225" cmpd="sng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E14E0E0D-9D77-ED60-CBF1-4CCFBB7F54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726" y="892571"/>
            <a:ext cx="1995035" cy="649759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F79BEE39-C25A-795B-92EC-5C82428A85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76720" y="5286894"/>
            <a:ext cx="494655" cy="557428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F72E2E02-868C-62F5-C455-2C1CFD0A958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89429" y="5295685"/>
            <a:ext cx="494655" cy="557428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C1E5C905-E532-694B-B5B9-E1DEA1EB01C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448" y="5313948"/>
            <a:ext cx="392059" cy="503319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C713ED35-6068-014A-9ABE-57F313426E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84084" y="5346940"/>
            <a:ext cx="392059" cy="503319"/>
          </a:xfrm>
          <a:prstGeom prst="rect">
            <a:avLst/>
          </a:prstGeom>
        </p:spPr>
      </p:pic>
      <p:sp>
        <p:nvSpPr>
          <p:cNvPr id="31" name="字幕 2">
            <a:extLst>
              <a:ext uri="{FF2B5EF4-FFF2-40B4-BE49-F238E27FC236}">
                <a16:creationId xmlns:a16="http://schemas.microsoft.com/office/drawing/2014/main" id="{B8F07B82-390C-5761-970B-95264CFC4B32}"/>
              </a:ext>
            </a:extLst>
          </p:cNvPr>
          <p:cNvSpPr txBox="1">
            <a:spLocks/>
          </p:cNvSpPr>
          <p:nvPr/>
        </p:nvSpPr>
        <p:spPr>
          <a:xfrm>
            <a:off x="7774288" y="3482535"/>
            <a:ext cx="1508463" cy="2343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検査図用加筆</a:t>
            </a:r>
          </a:p>
        </p:txBody>
      </p:sp>
      <p:sp>
        <p:nvSpPr>
          <p:cNvPr id="33" name="字幕 2">
            <a:extLst>
              <a:ext uri="{FF2B5EF4-FFF2-40B4-BE49-F238E27FC236}">
                <a16:creationId xmlns:a16="http://schemas.microsoft.com/office/drawing/2014/main" id="{B3C78A61-68D5-6F85-648C-0934D2875097}"/>
              </a:ext>
            </a:extLst>
          </p:cNvPr>
          <p:cNvSpPr txBox="1">
            <a:spLocks/>
          </p:cNvSpPr>
          <p:nvPr/>
        </p:nvSpPr>
        <p:spPr>
          <a:xfrm>
            <a:off x="10070062" y="3465326"/>
            <a:ext cx="957967" cy="2343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工程確認</a:t>
            </a: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3D35F5EA-BC9E-6FEF-6C33-E4FB2A4B5B95}"/>
              </a:ext>
            </a:extLst>
          </p:cNvPr>
          <p:cNvSpPr txBox="1">
            <a:spLocks/>
          </p:cNvSpPr>
          <p:nvPr/>
        </p:nvSpPr>
        <p:spPr>
          <a:xfrm>
            <a:off x="5921534" y="463684"/>
            <a:ext cx="792379" cy="2578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出荷依頼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3AD54EC7-3842-910B-2FC1-01352B53C3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83086" y="874694"/>
            <a:ext cx="860034" cy="635811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9ABAA011-7150-DB9D-72D0-8743657B692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15713" y="873960"/>
            <a:ext cx="1248464" cy="718071"/>
          </a:xfrm>
          <a:prstGeom prst="rect">
            <a:avLst/>
          </a:prstGeom>
        </p:spPr>
      </p:pic>
      <p:sp>
        <p:nvSpPr>
          <p:cNvPr id="28" name="タイトル 1">
            <a:extLst>
              <a:ext uri="{FF2B5EF4-FFF2-40B4-BE49-F238E27FC236}">
                <a16:creationId xmlns:a16="http://schemas.microsoft.com/office/drawing/2014/main" id="{A2E2AE99-A508-CE2F-9F44-3FA14807FE86}"/>
              </a:ext>
            </a:extLst>
          </p:cNvPr>
          <p:cNvSpPr txBox="1">
            <a:spLocks/>
          </p:cNvSpPr>
          <p:nvPr/>
        </p:nvSpPr>
        <p:spPr>
          <a:xfrm>
            <a:off x="2729393" y="551951"/>
            <a:ext cx="792379" cy="2578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製作リスト</a:t>
            </a: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32222F85-4998-F3F9-FE2D-FA537844FC8C}"/>
              </a:ext>
            </a:extLst>
          </p:cNvPr>
          <p:cNvSpPr txBox="1">
            <a:spLocks/>
          </p:cNvSpPr>
          <p:nvPr/>
        </p:nvSpPr>
        <p:spPr>
          <a:xfrm>
            <a:off x="6766396" y="456889"/>
            <a:ext cx="1423682" cy="2578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内部報告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情報共有）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タイトル 1">
            <a:extLst>
              <a:ext uri="{FF2B5EF4-FFF2-40B4-BE49-F238E27FC236}">
                <a16:creationId xmlns:a16="http://schemas.microsoft.com/office/drawing/2014/main" id="{EC8E5824-F48B-41AC-86A1-A0B89607552E}"/>
              </a:ext>
            </a:extLst>
          </p:cNvPr>
          <p:cNvSpPr txBox="1">
            <a:spLocks/>
          </p:cNvSpPr>
          <p:nvPr/>
        </p:nvSpPr>
        <p:spPr>
          <a:xfrm>
            <a:off x="9519557" y="464936"/>
            <a:ext cx="976781" cy="2578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長期計画</a:t>
            </a:r>
          </a:p>
        </p:txBody>
      </p:sp>
      <p:sp>
        <p:nvSpPr>
          <p:cNvPr id="35" name="タイトル 1">
            <a:extLst>
              <a:ext uri="{FF2B5EF4-FFF2-40B4-BE49-F238E27FC236}">
                <a16:creationId xmlns:a16="http://schemas.microsoft.com/office/drawing/2014/main" id="{7EABCC35-691A-CC35-1E1B-61349EF2FC8D}"/>
              </a:ext>
            </a:extLst>
          </p:cNvPr>
          <p:cNvSpPr txBox="1">
            <a:spLocks/>
          </p:cNvSpPr>
          <p:nvPr/>
        </p:nvSpPr>
        <p:spPr>
          <a:xfrm>
            <a:off x="8226657" y="464936"/>
            <a:ext cx="1217351" cy="2578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出来高／生産予測</a:t>
            </a: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0BD283F3-70F0-0D0C-3399-4528D4C1A5BA}"/>
              </a:ext>
            </a:extLst>
          </p:cNvPr>
          <p:cNvSpPr txBox="1">
            <a:spLocks/>
          </p:cNvSpPr>
          <p:nvPr/>
        </p:nvSpPr>
        <p:spPr>
          <a:xfrm>
            <a:off x="10578572" y="464936"/>
            <a:ext cx="976781" cy="2578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各種変換ツール</a:t>
            </a: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DEEEB51B-8063-43C5-A5ED-9A025C673FB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02077" y="1946816"/>
            <a:ext cx="345380" cy="413576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55BDFF56-CB3C-8F7E-D7AF-11534618C87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40472" y="1859460"/>
            <a:ext cx="554951" cy="545215"/>
          </a:xfrm>
          <a:prstGeom prst="rect">
            <a:avLst/>
          </a:prstGeom>
        </p:spPr>
      </p:pic>
      <p:sp>
        <p:nvSpPr>
          <p:cNvPr id="44" name="字幕 2">
            <a:extLst>
              <a:ext uri="{FF2B5EF4-FFF2-40B4-BE49-F238E27FC236}">
                <a16:creationId xmlns:a16="http://schemas.microsoft.com/office/drawing/2014/main" id="{CC7A7F67-A950-6769-F6B3-6D686FE36F5E}"/>
              </a:ext>
            </a:extLst>
          </p:cNvPr>
          <p:cNvSpPr txBox="1">
            <a:spLocks/>
          </p:cNvSpPr>
          <p:nvPr/>
        </p:nvSpPr>
        <p:spPr>
          <a:xfrm>
            <a:off x="3009486" y="5838089"/>
            <a:ext cx="1256097" cy="179414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（発注・納品）</a:t>
            </a:r>
          </a:p>
        </p:txBody>
      </p:sp>
      <p:sp>
        <p:nvSpPr>
          <p:cNvPr id="45" name="字幕 2">
            <a:extLst>
              <a:ext uri="{FF2B5EF4-FFF2-40B4-BE49-F238E27FC236}">
                <a16:creationId xmlns:a16="http://schemas.microsoft.com/office/drawing/2014/main" id="{174F94D2-9BC2-EAA2-3338-B4717C8E0AF0}"/>
              </a:ext>
            </a:extLst>
          </p:cNvPr>
          <p:cNvSpPr txBox="1">
            <a:spLocks/>
          </p:cNvSpPr>
          <p:nvPr/>
        </p:nvSpPr>
        <p:spPr>
          <a:xfrm>
            <a:off x="4521629" y="5898648"/>
            <a:ext cx="1256097" cy="179414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（発注・納品）</a:t>
            </a:r>
          </a:p>
        </p:txBody>
      </p:sp>
      <p:pic>
        <p:nvPicPr>
          <p:cNvPr id="49" name="図 48">
            <a:extLst>
              <a:ext uri="{FF2B5EF4-FFF2-40B4-BE49-F238E27FC236}">
                <a16:creationId xmlns:a16="http://schemas.microsoft.com/office/drawing/2014/main" id="{423A8DA9-22B9-B0F9-121C-29E9277F4B4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808504" y="2441092"/>
            <a:ext cx="1481082" cy="844783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C3592152-49E8-C917-592A-97B775749C3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87725" y="2384838"/>
            <a:ext cx="1281590" cy="892571"/>
          </a:xfrm>
          <a:prstGeom prst="rect">
            <a:avLst/>
          </a:prstGeom>
        </p:spPr>
      </p:pic>
      <p:sp>
        <p:nvSpPr>
          <p:cNvPr id="30" name="タイトル 1">
            <a:extLst>
              <a:ext uri="{FF2B5EF4-FFF2-40B4-BE49-F238E27FC236}">
                <a16:creationId xmlns:a16="http://schemas.microsoft.com/office/drawing/2014/main" id="{8E4AE2C3-F626-7360-BABC-881290AD7385}"/>
              </a:ext>
            </a:extLst>
          </p:cNvPr>
          <p:cNvSpPr txBox="1">
            <a:spLocks/>
          </p:cNvSpPr>
          <p:nvPr/>
        </p:nvSpPr>
        <p:spPr>
          <a:xfrm>
            <a:off x="4692214" y="463684"/>
            <a:ext cx="1157965" cy="2578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コンクリート材料算出</a:t>
            </a:r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4CA07F2E-649B-82D0-596C-D1A042464EE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90410" y="997095"/>
            <a:ext cx="791847" cy="464284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7B57693A-5C34-8F94-491F-1CC44AC88C5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124698" y="835174"/>
            <a:ext cx="860034" cy="701607"/>
          </a:xfrm>
          <a:prstGeom prst="rect">
            <a:avLst/>
          </a:prstGeom>
        </p:spPr>
      </p:pic>
      <p:sp>
        <p:nvSpPr>
          <p:cNvPr id="32" name="タイトル 1">
            <a:extLst>
              <a:ext uri="{FF2B5EF4-FFF2-40B4-BE49-F238E27FC236}">
                <a16:creationId xmlns:a16="http://schemas.microsoft.com/office/drawing/2014/main" id="{BF618D2A-EC72-6894-9A7B-23C41AD595D2}"/>
              </a:ext>
            </a:extLst>
          </p:cNvPr>
          <p:cNvSpPr txBox="1">
            <a:spLocks/>
          </p:cNvSpPr>
          <p:nvPr/>
        </p:nvSpPr>
        <p:spPr>
          <a:xfrm>
            <a:off x="11607338" y="456888"/>
            <a:ext cx="526928" cy="2578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</a:p>
        </p:txBody>
      </p:sp>
      <p:pic>
        <p:nvPicPr>
          <p:cNvPr id="50" name="図 49">
            <a:extLst>
              <a:ext uri="{FF2B5EF4-FFF2-40B4-BE49-F238E27FC236}">
                <a16:creationId xmlns:a16="http://schemas.microsoft.com/office/drawing/2014/main" id="{0FC6C60C-D300-FEC3-B073-406F05A28D6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183026" y="5272959"/>
            <a:ext cx="654201" cy="704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067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DAC9F-CA9A-82C2-82C5-2576B7959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7E4EDCE-9889-F6E5-E7D6-04FDE3DCDC8A}"/>
              </a:ext>
            </a:extLst>
          </p:cNvPr>
          <p:cNvSpPr/>
          <p:nvPr/>
        </p:nvSpPr>
        <p:spPr>
          <a:xfrm>
            <a:off x="2715713" y="2101150"/>
            <a:ext cx="8815302" cy="1773588"/>
          </a:xfrm>
          <a:prstGeom prst="rect">
            <a:avLst/>
          </a:prstGeom>
          <a:noFill/>
          <a:ln w="22225" cmpd="sng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CCD0BD6C-2D7A-37CE-52D3-C28336FBA0AE}"/>
              </a:ext>
            </a:extLst>
          </p:cNvPr>
          <p:cNvSpPr txBox="1">
            <a:spLocks/>
          </p:cNvSpPr>
          <p:nvPr/>
        </p:nvSpPr>
        <p:spPr>
          <a:xfrm>
            <a:off x="337018" y="419141"/>
            <a:ext cx="1707416" cy="34466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800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Ewpc_Assist</a:t>
            </a:r>
            <a:endParaRPr lang="ja-JP" alt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stellar" panose="020A0402060406010301" pitchFamily="18" charset="0"/>
              <a:ea typeface="メイリオ" panose="020B0604030504040204" pitchFamily="50" charset="-128"/>
            </a:endParaRPr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B0FC89B7-918F-E206-2A45-105FAE8C6B20}"/>
              </a:ext>
            </a:extLst>
          </p:cNvPr>
          <p:cNvSpPr txBox="1">
            <a:spLocks/>
          </p:cNvSpPr>
          <p:nvPr/>
        </p:nvSpPr>
        <p:spPr>
          <a:xfrm>
            <a:off x="337019" y="5058608"/>
            <a:ext cx="1882411" cy="200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ID:0001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09659880-00D5-4A03-0BF0-9578529AB909}"/>
              </a:ext>
            </a:extLst>
          </p:cNvPr>
          <p:cNvSpPr txBox="1"/>
          <p:nvPr/>
        </p:nvSpPr>
        <p:spPr>
          <a:xfrm>
            <a:off x="337018" y="4746620"/>
            <a:ext cx="187900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Ewpc:TOYOTA1</a:t>
            </a: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03B3498C-140A-4008-D3FB-60DCC851F38C}"/>
              </a:ext>
            </a:extLst>
          </p:cNvPr>
          <p:cNvSpPr txBox="1">
            <a:spLocks/>
          </p:cNvSpPr>
          <p:nvPr/>
        </p:nvSpPr>
        <p:spPr>
          <a:xfrm>
            <a:off x="337018" y="5325104"/>
            <a:ext cx="1879001" cy="200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Pass: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</a:p>
        </p:txBody>
      </p:sp>
      <p:sp>
        <p:nvSpPr>
          <p:cNvPr id="17" name="字幕 2">
            <a:extLst>
              <a:ext uri="{FF2B5EF4-FFF2-40B4-BE49-F238E27FC236}">
                <a16:creationId xmlns:a16="http://schemas.microsoft.com/office/drawing/2014/main" id="{B26456BE-78EA-EF5E-B329-643FD4C5A749}"/>
              </a:ext>
            </a:extLst>
          </p:cNvPr>
          <p:cNvSpPr txBox="1">
            <a:spLocks/>
          </p:cNvSpPr>
          <p:nvPr/>
        </p:nvSpPr>
        <p:spPr>
          <a:xfrm>
            <a:off x="3079587" y="3471957"/>
            <a:ext cx="1252816" cy="2039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図面参照・閲覧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FA85FB7-42D9-4436-DC3C-7E9F5B6D4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7995" y="2476336"/>
            <a:ext cx="897591" cy="855598"/>
          </a:xfrm>
          <a:prstGeom prst="rect">
            <a:avLst/>
          </a:prstGeom>
        </p:spPr>
      </p:pic>
      <p:sp>
        <p:nvSpPr>
          <p:cNvPr id="5" name="字幕 2">
            <a:extLst>
              <a:ext uri="{FF2B5EF4-FFF2-40B4-BE49-F238E27FC236}">
                <a16:creationId xmlns:a16="http://schemas.microsoft.com/office/drawing/2014/main" id="{4D4009E6-78D7-8DBC-9173-5D7532917E57}"/>
              </a:ext>
            </a:extLst>
          </p:cNvPr>
          <p:cNvSpPr txBox="1">
            <a:spLocks/>
          </p:cNvSpPr>
          <p:nvPr/>
        </p:nvSpPr>
        <p:spPr>
          <a:xfrm>
            <a:off x="5141813" y="3442463"/>
            <a:ext cx="1467599" cy="2000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solidFill>
                  <a:schemeClr val="bg1">
                    <a:lumMod val="8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検査図管理・保管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A97E58AB-D07F-CBB7-02C5-6C52F394D9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726" y="892571"/>
            <a:ext cx="1995035" cy="649759"/>
          </a:xfrm>
          <a:prstGeom prst="rect">
            <a:avLst/>
          </a:prstGeom>
        </p:spPr>
      </p:pic>
      <p:sp>
        <p:nvSpPr>
          <p:cNvPr id="31" name="字幕 2">
            <a:extLst>
              <a:ext uri="{FF2B5EF4-FFF2-40B4-BE49-F238E27FC236}">
                <a16:creationId xmlns:a16="http://schemas.microsoft.com/office/drawing/2014/main" id="{7C7A5961-52EE-D1C3-4F0C-D70D14C0EB15}"/>
              </a:ext>
            </a:extLst>
          </p:cNvPr>
          <p:cNvSpPr txBox="1">
            <a:spLocks/>
          </p:cNvSpPr>
          <p:nvPr/>
        </p:nvSpPr>
        <p:spPr>
          <a:xfrm>
            <a:off x="6970382" y="3471957"/>
            <a:ext cx="1735336" cy="23439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solidFill>
                  <a:schemeClr val="bg1">
                    <a:lumMod val="8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図面参照・加筆ツール</a:t>
            </a:r>
          </a:p>
        </p:txBody>
      </p:sp>
      <p:sp>
        <p:nvSpPr>
          <p:cNvPr id="33" name="字幕 2">
            <a:extLst>
              <a:ext uri="{FF2B5EF4-FFF2-40B4-BE49-F238E27FC236}">
                <a16:creationId xmlns:a16="http://schemas.microsoft.com/office/drawing/2014/main" id="{77975567-91E3-3A0C-2C37-BCBBC4CB841A}"/>
              </a:ext>
            </a:extLst>
          </p:cNvPr>
          <p:cNvSpPr txBox="1">
            <a:spLocks/>
          </p:cNvSpPr>
          <p:nvPr/>
        </p:nvSpPr>
        <p:spPr>
          <a:xfrm>
            <a:off x="9640850" y="3465326"/>
            <a:ext cx="957967" cy="2343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工程確認</a:t>
            </a: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24615797-143B-EDB9-5D08-31189DC684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2077" y="1946816"/>
            <a:ext cx="345380" cy="413576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969804F4-92D1-2DE4-5E04-3BDFE2CB83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3476" y="1855104"/>
            <a:ext cx="554951" cy="545215"/>
          </a:xfrm>
          <a:prstGeom prst="rect">
            <a:avLst/>
          </a:prstGeom>
        </p:spPr>
      </p:pic>
      <p:pic>
        <p:nvPicPr>
          <p:cNvPr id="49" name="図 48">
            <a:extLst>
              <a:ext uri="{FF2B5EF4-FFF2-40B4-BE49-F238E27FC236}">
                <a16:creationId xmlns:a16="http://schemas.microsoft.com/office/drawing/2014/main" id="{AECFE153-5B01-0505-724F-A7FDF6BD55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79292" y="2441092"/>
            <a:ext cx="1481082" cy="844783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D48A7484-5459-9698-9B67-1D04A167A65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97255" y="2384838"/>
            <a:ext cx="1281590" cy="892571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2A80C71-5C3E-558E-44F6-4407EA7EEB80}"/>
              </a:ext>
            </a:extLst>
          </p:cNvPr>
          <p:cNvSpPr/>
          <p:nvPr/>
        </p:nvSpPr>
        <p:spPr>
          <a:xfrm>
            <a:off x="206734" y="4506686"/>
            <a:ext cx="2166027" cy="126596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A3EDD33-3E87-2BA6-CAA9-D9D62B8EC241}"/>
              </a:ext>
            </a:extLst>
          </p:cNvPr>
          <p:cNvSpPr/>
          <p:nvPr/>
        </p:nvSpPr>
        <p:spPr>
          <a:xfrm>
            <a:off x="2715713" y="4144179"/>
            <a:ext cx="8815302" cy="1773588"/>
          </a:xfrm>
          <a:prstGeom prst="rect">
            <a:avLst/>
          </a:prstGeom>
          <a:noFill/>
          <a:ln w="22225" cmpd="sng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8A85695-DA70-74BC-A048-6AFC1FEA0C61}"/>
              </a:ext>
            </a:extLst>
          </p:cNvPr>
          <p:cNvSpPr txBox="1"/>
          <p:nvPr/>
        </p:nvSpPr>
        <p:spPr>
          <a:xfrm>
            <a:off x="2906498" y="4329745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物件リスト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A7F7E92-9967-C709-5C44-8B3F3D1545D8}"/>
              </a:ext>
            </a:extLst>
          </p:cNvPr>
          <p:cNvSpPr txBox="1"/>
          <p:nvPr/>
        </p:nvSpPr>
        <p:spPr>
          <a:xfrm>
            <a:off x="3078534" y="4629964"/>
            <a:ext cx="12538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1234-1234-000</a:t>
            </a:r>
            <a:endParaRPr kumimoji="1" lang="ja-JP" altLang="en-US" sz="1200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2F9E263-7027-4B0D-53EF-9C9411A5DBDD}"/>
              </a:ext>
            </a:extLst>
          </p:cNvPr>
          <p:cNvSpPr txBox="1"/>
          <p:nvPr/>
        </p:nvSpPr>
        <p:spPr>
          <a:xfrm>
            <a:off x="4351667" y="4608120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某ビル新築工事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74B0ECC-4C13-A03E-0CE1-68B252B3134E}"/>
              </a:ext>
            </a:extLst>
          </p:cNvPr>
          <p:cNvSpPr txBox="1"/>
          <p:nvPr/>
        </p:nvSpPr>
        <p:spPr>
          <a:xfrm>
            <a:off x="3065559" y="4920108"/>
            <a:ext cx="12538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1234-1234-001</a:t>
            </a:r>
            <a:endParaRPr kumimoji="1" lang="ja-JP" altLang="en-US" sz="1200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D33195B-185B-26C1-CEE3-32507647EB14}"/>
              </a:ext>
            </a:extLst>
          </p:cNvPr>
          <p:cNvSpPr txBox="1"/>
          <p:nvPr/>
        </p:nvSpPr>
        <p:spPr>
          <a:xfrm>
            <a:off x="4356917" y="4891787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○○地区再開発</a:t>
            </a:r>
          </a:p>
        </p:txBody>
      </p:sp>
      <p:sp>
        <p:nvSpPr>
          <p:cNvPr id="23" name="字幕 2">
            <a:extLst>
              <a:ext uri="{FF2B5EF4-FFF2-40B4-BE49-F238E27FC236}">
                <a16:creationId xmlns:a16="http://schemas.microsoft.com/office/drawing/2014/main" id="{AA892F5E-2430-20A8-7C28-D71EE79AF3D1}"/>
              </a:ext>
            </a:extLst>
          </p:cNvPr>
          <p:cNvSpPr txBox="1">
            <a:spLocks/>
          </p:cNvSpPr>
          <p:nvPr/>
        </p:nvSpPr>
        <p:spPr>
          <a:xfrm>
            <a:off x="10085368" y="5525143"/>
            <a:ext cx="1026898" cy="1665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Next Page: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B1220C2F-82EC-931F-4501-2D1CF97F88D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04135" y="2384838"/>
            <a:ext cx="977614" cy="1027891"/>
          </a:xfrm>
          <a:prstGeom prst="rect">
            <a:avLst/>
          </a:prstGeom>
        </p:spPr>
      </p:pic>
      <p:sp>
        <p:nvSpPr>
          <p:cNvPr id="32" name="字幕 2">
            <a:extLst>
              <a:ext uri="{FF2B5EF4-FFF2-40B4-BE49-F238E27FC236}">
                <a16:creationId xmlns:a16="http://schemas.microsoft.com/office/drawing/2014/main" id="{DF9A2804-295F-F10E-8CEA-E8116EA45DDD}"/>
              </a:ext>
            </a:extLst>
          </p:cNvPr>
          <p:cNvSpPr txBox="1">
            <a:spLocks/>
          </p:cNvSpPr>
          <p:nvPr/>
        </p:nvSpPr>
        <p:spPr>
          <a:xfrm>
            <a:off x="2804360" y="2420200"/>
            <a:ext cx="522398" cy="147179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立面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14D231-EA2C-D1B6-5FF5-2485EF4DE7A7}"/>
              </a:ext>
            </a:extLst>
          </p:cNvPr>
          <p:cNvSpPr txBox="1"/>
          <p:nvPr/>
        </p:nvSpPr>
        <p:spPr>
          <a:xfrm>
            <a:off x="3094367" y="5211393"/>
            <a:ext cx="12538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1234-1234-002</a:t>
            </a:r>
            <a:endParaRPr kumimoji="1" lang="ja-JP" altLang="en-US" sz="12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09D1FB7-8417-AA14-4B50-F0C58221B563}"/>
              </a:ext>
            </a:extLst>
          </p:cNvPr>
          <p:cNvSpPr txBox="1"/>
          <p:nvPr/>
        </p:nvSpPr>
        <p:spPr>
          <a:xfrm>
            <a:off x="4367500" y="5189549"/>
            <a:ext cx="8370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Project A</a:t>
            </a:r>
            <a:endParaRPr kumimoji="1" lang="ja-JP" altLang="en-US" sz="1200" dirty="0"/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E9AC8813-4FE7-9BAE-7CCA-455F617C604C}"/>
              </a:ext>
            </a:extLst>
          </p:cNvPr>
          <p:cNvSpPr txBox="1">
            <a:spLocks/>
          </p:cNvSpPr>
          <p:nvPr/>
        </p:nvSpPr>
        <p:spPr>
          <a:xfrm>
            <a:off x="3052318" y="300087"/>
            <a:ext cx="615470" cy="532428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製品図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配筋図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検査図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64A2247C-A705-6243-A171-5A14C7107F1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55609" y="914874"/>
            <a:ext cx="791848" cy="777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515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BBF98-8D3D-DCB9-52ED-60906FF86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799C167-3C02-B8AF-C791-050FA386B1CA}"/>
              </a:ext>
            </a:extLst>
          </p:cNvPr>
          <p:cNvSpPr/>
          <p:nvPr/>
        </p:nvSpPr>
        <p:spPr>
          <a:xfrm>
            <a:off x="2715713" y="2101150"/>
            <a:ext cx="8815302" cy="1773588"/>
          </a:xfrm>
          <a:prstGeom prst="rect">
            <a:avLst/>
          </a:prstGeom>
          <a:noFill/>
          <a:ln w="22225" cmpd="sng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EF8DAC3C-E081-6BDC-B030-BC4B2E864C97}"/>
              </a:ext>
            </a:extLst>
          </p:cNvPr>
          <p:cNvSpPr txBox="1">
            <a:spLocks/>
          </p:cNvSpPr>
          <p:nvPr/>
        </p:nvSpPr>
        <p:spPr>
          <a:xfrm>
            <a:off x="337018" y="419141"/>
            <a:ext cx="1707416" cy="34466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800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Ewpc_Assist</a:t>
            </a:r>
            <a:endParaRPr lang="ja-JP" alt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stellar" panose="020A0402060406010301" pitchFamily="18" charset="0"/>
              <a:ea typeface="メイリオ" panose="020B0604030504040204" pitchFamily="50" charset="-128"/>
            </a:endParaRPr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C5B9A8C6-FD60-D8DE-5438-AF70DABC03A0}"/>
              </a:ext>
            </a:extLst>
          </p:cNvPr>
          <p:cNvSpPr txBox="1">
            <a:spLocks/>
          </p:cNvSpPr>
          <p:nvPr/>
        </p:nvSpPr>
        <p:spPr>
          <a:xfrm>
            <a:off x="337019" y="5058608"/>
            <a:ext cx="1882411" cy="200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ID:0001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1419A048-EE45-98CA-3ABE-27C042D1A618}"/>
              </a:ext>
            </a:extLst>
          </p:cNvPr>
          <p:cNvSpPr txBox="1"/>
          <p:nvPr/>
        </p:nvSpPr>
        <p:spPr>
          <a:xfrm>
            <a:off x="337018" y="4746620"/>
            <a:ext cx="187900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Ewpc:TOYOTA1</a:t>
            </a: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1D41A0C1-92D1-5115-28BF-23768BEBB8E1}"/>
              </a:ext>
            </a:extLst>
          </p:cNvPr>
          <p:cNvSpPr txBox="1">
            <a:spLocks/>
          </p:cNvSpPr>
          <p:nvPr/>
        </p:nvSpPr>
        <p:spPr>
          <a:xfrm>
            <a:off x="337018" y="5325104"/>
            <a:ext cx="1879001" cy="200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Pass: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＊＊＊＊</a:t>
            </a:r>
          </a:p>
        </p:txBody>
      </p:sp>
      <p:sp>
        <p:nvSpPr>
          <p:cNvPr id="17" name="字幕 2">
            <a:extLst>
              <a:ext uri="{FF2B5EF4-FFF2-40B4-BE49-F238E27FC236}">
                <a16:creationId xmlns:a16="http://schemas.microsoft.com/office/drawing/2014/main" id="{44EB72DF-8C33-99FE-A43E-A3BC764753D9}"/>
              </a:ext>
            </a:extLst>
          </p:cNvPr>
          <p:cNvSpPr txBox="1">
            <a:spLocks/>
          </p:cNvSpPr>
          <p:nvPr/>
        </p:nvSpPr>
        <p:spPr>
          <a:xfrm>
            <a:off x="3079587" y="3471957"/>
            <a:ext cx="1252816" cy="2039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図面参照・閲覧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421E04E-E2FB-6009-AF0F-F54C0F00AA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7995" y="2476336"/>
            <a:ext cx="897591" cy="855598"/>
          </a:xfrm>
          <a:prstGeom prst="rect">
            <a:avLst/>
          </a:prstGeom>
        </p:spPr>
      </p:pic>
      <p:sp>
        <p:nvSpPr>
          <p:cNvPr id="5" name="字幕 2">
            <a:extLst>
              <a:ext uri="{FF2B5EF4-FFF2-40B4-BE49-F238E27FC236}">
                <a16:creationId xmlns:a16="http://schemas.microsoft.com/office/drawing/2014/main" id="{DEB0B01F-6B7C-587E-9D08-ABE3D4A14DA8}"/>
              </a:ext>
            </a:extLst>
          </p:cNvPr>
          <p:cNvSpPr txBox="1">
            <a:spLocks/>
          </p:cNvSpPr>
          <p:nvPr/>
        </p:nvSpPr>
        <p:spPr>
          <a:xfrm>
            <a:off x="5141813" y="3442463"/>
            <a:ext cx="1467599" cy="2000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solidFill>
                  <a:schemeClr val="bg1">
                    <a:lumMod val="8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検査図管理・保管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D6B80D1E-501D-E02E-7BAE-F299A029B9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726" y="892571"/>
            <a:ext cx="1995035" cy="649759"/>
          </a:xfrm>
          <a:prstGeom prst="rect">
            <a:avLst/>
          </a:prstGeom>
        </p:spPr>
      </p:pic>
      <p:sp>
        <p:nvSpPr>
          <p:cNvPr id="31" name="字幕 2">
            <a:extLst>
              <a:ext uri="{FF2B5EF4-FFF2-40B4-BE49-F238E27FC236}">
                <a16:creationId xmlns:a16="http://schemas.microsoft.com/office/drawing/2014/main" id="{E2483AAF-CD21-6E99-373F-D132980729E6}"/>
              </a:ext>
            </a:extLst>
          </p:cNvPr>
          <p:cNvSpPr txBox="1">
            <a:spLocks/>
          </p:cNvSpPr>
          <p:nvPr/>
        </p:nvSpPr>
        <p:spPr>
          <a:xfrm>
            <a:off x="6970382" y="3471957"/>
            <a:ext cx="1735336" cy="23439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solidFill>
                  <a:schemeClr val="bg1">
                    <a:lumMod val="8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図面参照・加筆ツール</a:t>
            </a:r>
          </a:p>
        </p:txBody>
      </p:sp>
      <p:sp>
        <p:nvSpPr>
          <p:cNvPr id="33" name="字幕 2">
            <a:extLst>
              <a:ext uri="{FF2B5EF4-FFF2-40B4-BE49-F238E27FC236}">
                <a16:creationId xmlns:a16="http://schemas.microsoft.com/office/drawing/2014/main" id="{A3C8B65F-608E-52F9-FDAE-9D55A7CEE685}"/>
              </a:ext>
            </a:extLst>
          </p:cNvPr>
          <p:cNvSpPr txBox="1">
            <a:spLocks/>
          </p:cNvSpPr>
          <p:nvPr/>
        </p:nvSpPr>
        <p:spPr>
          <a:xfrm>
            <a:off x="9640850" y="3465326"/>
            <a:ext cx="957967" cy="23439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solidFill>
                  <a:schemeClr val="bg1">
                    <a:lumMod val="8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工程確認</a:t>
            </a: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F95711A4-D02F-846E-DC3C-A514CAF0C2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2077" y="1946816"/>
            <a:ext cx="345380" cy="413576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1A79E81D-F544-BB54-04BE-D3B8C11585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83476" y="1855104"/>
            <a:ext cx="554951" cy="545215"/>
          </a:xfrm>
          <a:prstGeom prst="rect">
            <a:avLst/>
          </a:prstGeom>
        </p:spPr>
      </p:pic>
      <p:pic>
        <p:nvPicPr>
          <p:cNvPr id="49" name="図 48">
            <a:extLst>
              <a:ext uri="{FF2B5EF4-FFF2-40B4-BE49-F238E27FC236}">
                <a16:creationId xmlns:a16="http://schemas.microsoft.com/office/drawing/2014/main" id="{ABA249DB-56B4-0B02-A809-60FA79063E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79292" y="2441092"/>
            <a:ext cx="1481082" cy="844783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D7BE8FB5-FA5B-E7A5-C51D-33F15CAFF48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97255" y="2384838"/>
            <a:ext cx="1281590" cy="892571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C202895-BEE4-D4AF-66F9-B2A4794E67A8}"/>
              </a:ext>
            </a:extLst>
          </p:cNvPr>
          <p:cNvSpPr/>
          <p:nvPr/>
        </p:nvSpPr>
        <p:spPr>
          <a:xfrm>
            <a:off x="206734" y="4506686"/>
            <a:ext cx="2166027" cy="126596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C56866D-FC7B-C97B-180B-EAA3805B6524}"/>
              </a:ext>
            </a:extLst>
          </p:cNvPr>
          <p:cNvSpPr/>
          <p:nvPr/>
        </p:nvSpPr>
        <p:spPr>
          <a:xfrm>
            <a:off x="2715713" y="4144179"/>
            <a:ext cx="8815302" cy="1773588"/>
          </a:xfrm>
          <a:prstGeom prst="rect">
            <a:avLst/>
          </a:prstGeom>
          <a:noFill/>
          <a:ln w="22225" cmpd="sng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8058784-6097-E629-5B09-D0E2BE1909FE}"/>
              </a:ext>
            </a:extLst>
          </p:cNvPr>
          <p:cNvSpPr txBox="1"/>
          <p:nvPr/>
        </p:nvSpPr>
        <p:spPr>
          <a:xfrm>
            <a:off x="2906498" y="4329745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物件リスト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4802A83-6CC7-941F-306F-AF433BDACEAE}"/>
              </a:ext>
            </a:extLst>
          </p:cNvPr>
          <p:cNvSpPr txBox="1"/>
          <p:nvPr/>
        </p:nvSpPr>
        <p:spPr>
          <a:xfrm>
            <a:off x="3078534" y="4629964"/>
            <a:ext cx="12538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1234-1234-000</a:t>
            </a:r>
            <a:endParaRPr kumimoji="1" lang="ja-JP" altLang="en-US" sz="1200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314DFE3-180A-B624-92EA-03245FD911EE}"/>
              </a:ext>
            </a:extLst>
          </p:cNvPr>
          <p:cNvSpPr txBox="1"/>
          <p:nvPr/>
        </p:nvSpPr>
        <p:spPr>
          <a:xfrm>
            <a:off x="4351667" y="4608120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某ビル新築工事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A59938E-3FD0-F434-FCF4-A93673C58A65}"/>
              </a:ext>
            </a:extLst>
          </p:cNvPr>
          <p:cNvSpPr txBox="1"/>
          <p:nvPr/>
        </p:nvSpPr>
        <p:spPr>
          <a:xfrm>
            <a:off x="3065559" y="4920108"/>
            <a:ext cx="12538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1234-1234-001</a:t>
            </a:r>
            <a:endParaRPr kumimoji="1" lang="ja-JP" altLang="en-US" sz="1200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2239274-C238-CF23-A3B5-6374321903FF}"/>
              </a:ext>
            </a:extLst>
          </p:cNvPr>
          <p:cNvSpPr txBox="1"/>
          <p:nvPr/>
        </p:nvSpPr>
        <p:spPr>
          <a:xfrm>
            <a:off x="4356917" y="4891787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○○地区再開発</a:t>
            </a:r>
          </a:p>
        </p:txBody>
      </p:sp>
      <p:sp>
        <p:nvSpPr>
          <p:cNvPr id="23" name="字幕 2">
            <a:extLst>
              <a:ext uri="{FF2B5EF4-FFF2-40B4-BE49-F238E27FC236}">
                <a16:creationId xmlns:a16="http://schemas.microsoft.com/office/drawing/2014/main" id="{916ADD95-AFEF-DC82-2A0B-84D92390ED87}"/>
              </a:ext>
            </a:extLst>
          </p:cNvPr>
          <p:cNvSpPr txBox="1">
            <a:spLocks/>
          </p:cNvSpPr>
          <p:nvPr/>
        </p:nvSpPr>
        <p:spPr>
          <a:xfrm>
            <a:off x="10085368" y="5525143"/>
            <a:ext cx="1026898" cy="1665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Next Page: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8EABB647-5D7C-014E-D7D2-4FC9891BD41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04135" y="2384838"/>
            <a:ext cx="977614" cy="1027891"/>
          </a:xfrm>
          <a:prstGeom prst="rect">
            <a:avLst/>
          </a:prstGeom>
        </p:spPr>
      </p:pic>
      <p:sp>
        <p:nvSpPr>
          <p:cNvPr id="32" name="字幕 2">
            <a:extLst>
              <a:ext uri="{FF2B5EF4-FFF2-40B4-BE49-F238E27FC236}">
                <a16:creationId xmlns:a16="http://schemas.microsoft.com/office/drawing/2014/main" id="{A0F0A3F1-B8FB-4C4A-BC6E-B275E0EAE180}"/>
              </a:ext>
            </a:extLst>
          </p:cNvPr>
          <p:cNvSpPr txBox="1">
            <a:spLocks/>
          </p:cNvSpPr>
          <p:nvPr/>
        </p:nvSpPr>
        <p:spPr>
          <a:xfrm>
            <a:off x="2804360" y="2420200"/>
            <a:ext cx="522398" cy="147179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立面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A5718A-A5D7-D857-3A28-70FA289B0FFF}"/>
              </a:ext>
            </a:extLst>
          </p:cNvPr>
          <p:cNvSpPr txBox="1"/>
          <p:nvPr/>
        </p:nvSpPr>
        <p:spPr>
          <a:xfrm>
            <a:off x="3094367" y="5211393"/>
            <a:ext cx="12538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1234-1234-002</a:t>
            </a:r>
            <a:endParaRPr kumimoji="1" lang="ja-JP" altLang="en-US" sz="12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D16F3B1-249B-7CD3-E284-DCF667C266AC}"/>
              </a:ext>
            </a:extLst>
          </p:cNvPr>
          <p:cNvSpPr txBox="1"/>
          <p:nvPr/>
        </p:nvSpPr>
        <p:spPr>
          <a:xfrm>
            <a:off x="4367500" y="5189549"/>
            <a:ext cx="8370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Project A</a:t>
            </a:r>
            <a:endParaRPr kumimoji="1" lang="ja-JP" altLang="en-US" sz="1200" dirty="0"/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8DA52A74-7A9F-54B1-C2AE-58E5C4F4355A}"/>
              </a:ext>
            </a:extLst>
          </p:cNvPr>
          <p:cNvSpPr txBox="1">
            <a:spLocks/>
          </p:cNvSpPr>
          <p:nvPr/>
        </p:nvSpPr>
        <p:spPr>
          <a:xfrm>
            <a:off x="3052318" y="300087"/>
            <a:ext cx="615470" cy="532428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製品図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配筋図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検査図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9A50CE39-B078-9979-1810-5BAB0145987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55609" y="914874"/>
            <a:ext cx="791848" cy="777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217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640B0-9E8D-6A5A-9547-A79F49A11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D2E102C-5DB1-6E64-163A-FEB41F6E513D}"/>
              </a:ext>
            </a:extLst>
          </p:cNvPr>
          <p:cNvSpPr/>
          <p:nvPr/>
        </p:nvSpPr>
        <p:spPr>
          <a:xfrm>
            <a:off x="2699987" y="1786103"/>
            <a:ext cx="8815302" cy="2135955"/>
          </a:xfrm>
          <a:prstGeom prst="rect">
            <a:avLst/>
          </a:prstGeom>
          <a:noFill/>
          <a:ln w="22225" cmpd="sng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5475477C-6D8F-F8C6-7096-3184F6F90E1A}"/>
              </a:ext>
            </a:extLst>
          </p:cNvPr>
          <p:cNvSpPr txBox="1">
            <a:spLocks/>
          </p:cNvSpPr>
          <p:nvPr/>
        </p:nvSpPr>
        <p:spPr>
          <a:xfrm>
            <a:off x="337018" y="419141"/>
            <a:ext cx="1707416" cy="34466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800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Ewpc_Assist</a:t>
            </a:r>
            <a:endParaRPr lang="ja-JP" alt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stellar" panose="020A0402060406010301" pitchFamily="18" charset="0"/>
              <a:ea typeface="メイリオ" panose="020B0604030504040204" pitchFamily="50" charset="-128"/>
            </a:endParaRPr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99E78536-91AA-1955-DBCD-373947402923}"/>
              </a:ext>
            </a:extLst>
          </p:cNvPr>
          <p:cNvSpPr txBox="1">
            <a:spLocks/>
          </p:cNvSpPr>
          <p:nvPr/>
        </p:nvSpPr>
        <p:spPr>
          <a:xfrm>
            <a:off x="366261" y="5090076"/>
            <a:ext cx="1882411" cy="200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ID: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623B097-783C-A64D-1378-828BF1208625}"/>
              </a:ext>
            </a:extLst>
          </p:cNvPr>
          <p:cNvSpPr txBox="1"/>
          <p:nvPr/>
        </p:nvSpPr>
        <p:spPr>
          <a:xfrm>
            <a:off x="337018" y="4746620"/>
            <a:ext cx="187900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Ewpc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4CCDE38F-1034-8809-9D9C-F05E5F9AB864}"/>
              </a:ext>
            </a:extLst>
          </p:cNvPr>
          <p:cNvSpPr txBox="1">
            <a:spLocks/>
          </p:cNvSpPr>
          <p:nvPr/>
        </p:nvSpPr>
        <p:spPr>
          <a:xfrm>
            <a:off x="366260" y="5356572"/>
            <a:ext cx="1879001" cy="200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Pass: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B621E6D-E881-C3A3-3DE1-60C434A317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63" y="2486692"/>
            <a:ext cx="897591" cy="855598"/>
          </a:xfrm>
          <a:prstGeom prst="rect">
            <a:avLst/>
          </a:prstGeom>
        </p:spPr>
      </p:pic>
      <p:sp>
        <p:nvSpPr>
          <p:cNvPr id="5" name="字幕 2">
            <a:extLst>
              <a:ext uri="{FF2B5EF4-FFF2-40B4-BE49-F238E27FC236}">
                <a16:creationId xmlns:a16="http://schemas.microsoft.com/office/drawing/2014/main" id="{A0BF9937-ABCF-84E0-DA5F-D9CDB966C4F9}"/>
              </a:ext>
            </a:extLst>
          </p:cNvPr>
          <p:cNvSpPr txBox="1">
            <a:spLocks/>
          </p:cNvSpPr>
          <p:nvPr/>
        </p:nvSpPr>
        <p:spPr>
          <a:xfrm>
            <a:off x="4742781" y="3452819"/>
            <a:ext cx="1467599" cy="2000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solidFill>
                  <a:schemeClr val="bg1">
                    <a:lumMod val="8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検査図管理・保管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99BA3B5A-8CEF-9804-BE5C-70047E0FFA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726" y="892571"/>
            <a:ext cx="1995035" cy="649759"/>
          </a:xfrm>
          <a:prstGeom prst="rect">
            <a:avLst/>
          </a:prstGeom>
        </p:spPr>
      </p:pic>
      <p:sp>
        <p:nvSpPr>
          <p:cNvPr id="31" name="字幕 2">
            <a:extLst>
              <a:ext uri="{FF2B5EF4-FFF2-40B4-BE49-F238E27FC236}">
                <a16:creationId xmlns:a16="http://schemas.microsoft.com/office/drawing/2014/main" id="{B3D3D7B3-D243-5052-D500-E1233187AE05}"/>
              </a:ext>
            </a:extLst>
          </p:cNvPr>
          <p:cNvSpPr txBox="1">
            <a:spLocks/>
          </p:cNvSpPr>
          <p:nvPr/>
        </p:nvSpPr>
        <p:spPr>
          <a:xfrm>
            <a:off x="6763704" y="3458089"/>
            <a:ext cx="1508463" cy="23439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>
                <a:solidFill>
                  <a:schemeClr val="bg1">
                    <a:lumMod val="8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検査図用加筆</a:t>
            </a:r>
          </a:p>
        </p:txBody>
      </p:sp>
      <p:sp>
        <p:nvSpPr>
          <p:cNvPr id="33" name="字幕 2">
            <a:extLst>
              <a:ext uri="{FF2B5EF4-FFF2-40B4-BE49-F238E27FC236}">
                <a16:creationId xmlns:a16="http://schemas.microsoft.com/office/drawing/2014/main" id="{EA49D83E-88F0-7F0A-2EFF-C3A6C5CB55E7}"/>
              </a:ext>
            </a:extLst>
          </p:cNvPr>
          <p:cNvSpPr txBox="1">
            <a:spLocks/>
          </p:cNvSpPr>
          <p:nvPr/>
        </p:nvSpPr>
        <p:spPr>
          <a:xfrm>
            <a:off x="9657184" y="3465326"/>
            <a:ext cx="1744824" cy="2343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工程確認＆図面参照</a:t>
            </a: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3933177F-47C5-0587-D107-C0D3E39FDB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2077" y="1946816"/>
            <a:ext cx="345380" cy="413576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524FED31-0C52-0612-C482-D8F9BFB8F1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0472" y="1859460"/>
            <a:ext cx="554951" cy="545215"/>
          </a:xfrm>
          <a:prstGeom prst="rect">
            <a:avLst/>
          </a:prstGeom>
        </p:spPr>
      </p:pic>
      <p:pic>
        <p:nvPicPr>
          <p:cNvPr id="49" name="図 48">
            <a:extLst>
              <a:ext uri="{FF2B5EF4-FFF2-40B4-BE49-F238E27FC236}">
                <a16:creationId xmlns:a16="http://schemas.microsoft.com/office/drawing/2014/main" id="{42646699-0CF3-7331-4FDC-59D37E4F87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08504" y="2441092"/>
            <a:ext cx="1481082" cy="844783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87CA4C75-164C-B8EA-6CAA-350E3DAFEC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77141" y="2360392"/>
            <a:ext cx="1281590" cy="892571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AE6A104C-ACCE-6067-5F55-95A812CDA9FA}"/>
              </a:ext>
            </a:extLst>
          </p:cNvPr>
          <p:cNvSpPr/>
          <p:nvPr/>
        </p:nvSpPr>
        <p:spPr>
          <a:xfrm>
            <a:off x="2715713" y="4144179"/>
            <a:ext cx="8815302" cy="1773588"/>
          </a:xfrm>
          <a:prstGeom prst="rect">
            <a:avLst/>
          </a:prstGeom>
          <a:noFill/>
          <a:ln w="22225" cmpd="sng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D03C8A6-F853-E33E-1D2C-458C22356115}"/>
              </a:ext>
            </a:extLst>
          </p:cNvPr>
          <p:cNvSpPr txBox="1"/>
          <p:nvPr/>
        </p:nvSpPr>
        <p:spPr>
          <a:xfrm>
            <a:off x="2906498" y="4329745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物件リスト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876A972-0E3D-00FB-B4EE-C09ECDDF4C96}"/>
              </a:ext>
            </a:extLst>
          </p:cNvPr>
          <p:cNvSpPr txBox="1"/>
          <p:nvPr/>
        </p:nvSpPr>
        <p:spPr>
          <a:xfrm>
            <a:off x="3078534" y="4629964"/>
            <a:ext cx="12538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1234-1234-000</a:t>
            </a:r>
            <a:endParaRPr kumimoji="1" lang="ja-JP" altLang="en-US" sz="1200" dirty="0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DCA602E7-2192-146E-341B-E2054BBF4CDD}"/>
              </a:ext>
            </a:extLst>
          </p:cNvPr>
          <p:cNvSpPr txBox="1"/>
          <p:nvPr/>
        </p:nvSpPr>
        <p:spPr>
          <a:xfrm>
            <a:off x="4351667" y="4608120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某ビル新築工事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D38F5CC0-69F3-DD81-342F-38DA4FF0FC41}"/>
              </a:ext>
            </a:extLst>
          </p:cNvPr>
          <p:cNvSpPr txBox="1"/>
          <p:nvPr/>
        </p:nvSpPr>
        <p:spPr>
          <a:xfrm>
            <a:off x="3065559" y="4920108"/>
            <a:ext cx="12538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1234-1234-001</a:t>
            </a:r>
            <a:endParaRPr kumimoji="1" lang="ja-JP" altLang="en-US" sz="1200" dirty="0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79A8B2A4-3DCA-E791-3DE6-53AC042524AB}"/>
              </a:ext>
            </a:extLst>
          </p:cNvPr>
          <p:cNvSpPr txBox="1"/>
          <p:nvPr/>
        </p:nvSpPr>
        <p:spPr>
          <a:xfrm>
            <a:off x="4356917" y="4891787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○○地区再開発</a:t>
            </a:r>
          </a:p>
        </p:txBody>
      </p:sp>
      <p:sp>
        <p:nvSpPr>
          <p:cNvPr id="52" name="字幕 2">
            <a:extLst>
              <a:ext uri="{FF2B5EF4-FFF2-40B4-BE49-F238E27FC236}">
                <a16:creationId xmlns:a16="http://schemas.microsoft.com/office/drawing/2014/main" id="{E5805BDA-0E99-CA7E-E5F6-008B77ABC588}"/>
              </a:ext>
            </a:extLst>
          </p:cNvPr>
          <p:cNvSpPr txBox="1">
            <a:spLocks/>
          </p:cNvSpPr>
          <p:nvPr/>
        </p:nvSpPr>
        <p:spPr>
          <a:xfrm>
            <a:off x="10085368" y="5525143"/>
            <a:ext cx="1026898" cy="1665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Next Page: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12C9E5A0-491D-0B16-D308-C891DDF4EAA4}"/>
              </a:ext>
            </a:extLst>
          </p:cNvPr>
          <p:cNvSpPr txBox="1"/>
          <p:nvPr/>
        </p:nvSpPr>
        <p:spPr>
          <a:xfrm>
            <a:off x="3094367" y="5211393"/>
            <a:ext cx="12538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1234-1234-002</a:t>
            </a:r>
            <a:endParaRPr kumimoji="1" lang="ja-JP" altLang="en-US" sz="1200" dirty="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DC183D1-9AA5-2EB7-DC77-C5F7071F69F8}"/>
              </a:ext>
            </a:extLst>
          </p:cNvPr>
          <p:cNvSpPr txBox="1"/>
          <p:nvPr/>
        </p:nvSpPr>
        <p:spPr>
          <a:xfrm>
            <a:off x="4367500" y="5189549"/>
            <a:ext cx="8370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Project A</a:t>
            </a:r>
            <a:endParaRPr kumimoji="1" lang="ja-JP" altLang="en-US" sz="1200" dirty="0"/>
          </a:p>
        </p:txBody>
      </p:sp>
      <p:sp>
        <p:nvSpPr>
          <p:cNvPr id="55" name="タイトル 1">
            <a:extLst>
              <a:ext uri="{FF2B5EF4-FFF2-40B4-BE49-F238E27FC236}">
                <a16:creationId xmlns:a16="http://schemas.microsoft.com/office/drawing/2014/main" id="{3BB84355-49F1-5D4F-77FC-62A9F142F2E0}"/>
              </a:ext>
            </a:extLst>
          </p:cNvPr>
          <p:cNvSpPr txBox="1">
            <a:spLocks/>
          </p:cNvSpPr>
          <p:nvPr/>
        </p:nvSpPr>
        <p:spPr>
          <a:xfrm>
            <a:off x="3052318" y="300087"/>
            <a:ext cx="615470" cy="532428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製品図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配筋図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検査図</a:t>
            </a:r>
          </a:p>
        </p:txBody>
      </p:sp>
      <p:pic>
        <p:nvPicPr>
          <p:cNvPr id="56" name="図 55">
            <a:extLst>
              <a:ext uri="{FF2B5EF4-FFF2-40B4-BE49-F238E27FC236}">
                <a16:creationId xmlns:a16="http://schemas.microsoft.com/office/drawing/2014/main" id="{ABFB1417-AA13-0EDA-703D-00586EBD4EF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55609" y="914874"/>
            <a:ext cx="791848" cy="777093"/>
          </a:xfrm>
          <a:prstGeom prst="rect">
            <a:avLst/>
          </a:prstGeom>
        </p:spPr>
      </p:pic>
      <p:sp>
        <p:nvSpPr>
          <p:cNvPr id="58" name="字幕 2">
            <a:extLst>
              <a:ext uri="{FF2B5EF4-FFF2-40B4-BE49-F238E27FC236}">
                <a16:creationId xmlns:a16="http://schemas.microsoft.com/office/drawing/2014/main" id="{A0530B43-D06E-2A8D-C3C9-1FC36A4E5948}"/>
              </a:ext>
            </a:extLst>
          </p:cNvPr>
          <p:cNvSpPr txBox="1">
            <a:spLocks/>
          </p:cNvSpPr>
          <p:nvPr/>
        </p:nvSpPr>
        <p:spPr>
          <a:xfrm>
            <a:off x="2962434" y="3485220"/>
            <a:ext cx="1252816" cy="20397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b="1" dirty="0">
                <a:solidFill>
                  <a:schemeClr val="bg1">
                    <a:lumMod val="8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図面参照・閲覧</a:t>
            </a:r>
          </a:p>
        </p:txBody>
      </p:sp>
      <p:pic>
        <p:nvPicPr>
          <p:cNvPr id="59" name="図 58">
            <a:extLst>
              <a:ext uri="{FF2B5EF4-FFF2-40B4-BE49-F238E27FC236}">
                <a16:creationId xmlns:a16="http://schemas.microsoft.com/office/drawing/2014/main" id="{2F8E6A41-F9A3-59F6-A905-BF9ED6E75DA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86982" y="2398101"/>
            <a:ext cx="977614" cy="1027891"/>
          </a:xfrm>
          <a:prstGeom prst="rect">
            <a:avLst/>
          </a:prstGeom>
        </p:spPr>
      </p:pic>
      <p:sp>
        <p:nvSpPr>
          <p:cNvPr id="60" name="字幕 2">
            <a:extLst>
              <a:ext uri="{FF2B5EF4-FFF2-40B4-BE49-F238E27FC236}">
                <a16:creationId xmlns:a16="http://schemas.microsoft.com/office/drawing/2014/main" id="{B667B204-0BE2-9A01-6287-F7D9C7A5D8B4}"/>
              </a:ext>
            </a:extLst>
          </p:cNvPr>
          <p:cNvSpPr txBox="1">
            <a:spLocks/>
          </p:cNvSpPr>
          <p:nvPr/>
        </p:nvSpPr>
        <p:spPr>
          <a:xfrm>
            <a:off x="2687207" y="2433463"/>
            <a:ext cx="522398" cy="147179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立面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5E09379D-2DAC-4EF8-1879-60BE742302C8}"/>
              </a:ext>
            </a:extLst>
          </p:cNvPr>
          <p:cNvSpPr/>
          <p:nvPr/>
        </p:nvSpPr>
        <p:spPr>
          <a:xfrm>
            <a:off x="186865" y="4556568"/>
            <a:ext cx="2166027" cy="126596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5178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3345</TotalTime>
  <Words>219</Words>
  <Application>Microsoft Office PowerPoint</Application>
  <PresentationFormat>ワイド画面</PresentationFormat>
  <Paragraphs>85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メイリオ</vt:lpstr>
      <vt:lpstr>游ゴシック</vt:lpstr>
      <vt:lpstr>游ゴシック Light</vt:lpstr>
      <vt:lpstr>Arial</vt:lpstr>
      <vt:lpstr>Castellar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図面管理 </dc:title>
  <dc:creator>yoshinobu itano</dc:creator>
  <cp:lastModifiedBy>yoshinobu itano</cp:lastModifiedBy>
  <cp:revision>59</cp:revision>
  <cp:lastPrinted>2024-11-04T23:22:26Z</cp:lastPrinted>
  <dcterms:created xsi:type="dcterms:W3CDTF">2023-07-09T09:52:29Z</dcterms:created>
  <dcterms:modified xsi:type="dcterms:W3CDTF">2024-11-04T23:23:33Z</dcterms:modified>
</cp:coreProperties>
</file>